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9" r:id="rId2"/>
    <p:sldId id="256" r:id="rId3"/>
    <p:sldId id="258" r:id="rId4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71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4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0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63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087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00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40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98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11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5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1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62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0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5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37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6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0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29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859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965" y="131409"/>
            <a:ext cx="6403834" cy="6403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660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3774" y="-59007"/>
            <a:ext cx="10364451" cy="1596177"/>
          </a:xfrm>
        </p:spPr>
        <p:txBody>
          <a:bodyPr/>
          <a:lstStyle/>
          <a:p>
            <a:r>
              <a:rPr lang="en-US" dirty="0" smtClean="0"/>
              <a:t>S vs. R Pneumococcal Strains</a:t>
            </a:r>
            <a:endParaRPr lang="en-US" dirty="0"/>
          </a:p>
        </p:txBody>
      </p:sp>
      <p:pic>
        <p:nvPicPr>
          <p:cNvPr id="1026" name="Picture 2" descr="https://upload.wikimedia.org/wikipedia/commons/thumb/6/6a/Griffith_experiment.svg/400px-Griffith_experiment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79" y="1215994"/>
            <a:ext cx="5921840" cy="495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this what “outline” brings to mind?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924" y="2129883"/>
            <a:ext cx="3352619" cy="43386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33530" y="3627321"/>
            <a:ext cx="4584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don’t blame you if you reject such barbaric practices!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705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2335</TotalTime>
  <Words>27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PowerPoint Presentation</vt:lpstr>
      <vt:lpstr>S vs. R Pneumococcal Strains</vt:lpstr>
      <vt:lpstr>Is this what “outline” brings to mind?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 vs. R Pneumococcal Strains</dc:title>
  <dc:creator>Yasha Hartberg</dc:creator>
  <cp:lastModifiedBy>Yasha Hartberg</cp:lastModifiedBy>
  <cp:revision>11</cp:revision>
  <cp:lastPrinted>2017-10-11T03:30:56Z</cp:lastPrinted>
  <dcterms:created xsi:type="dcterms:W3CDTF">2017-10-10T19:46:17Z</dcterms:created>
  <dcterms:modified xsi:type="dcterms:W3CDTF">2019-06-17T17:45:53Z</dcterms:modified>
</cp:coreProperties>
</file>